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7B94-83B6-4B3B-B264-8A72570FBADC}" type="datetimeFigureOut">
              <a:rPr lang="en-US" smtClean="0"/>
              <a:t>16-Mar-26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8DA4-EF10-49D2-943F-FE3B7B0E0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1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A7B94-83B6-4B3B-B264-8A72570FBADC}" type="datetimeFigureOut">
              <a:rPr lang="en-US" smtClean="0"/>
              <a:t>16-Mar-26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38DA4-EF10-49D2-943F-FE3B7B0E0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7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25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84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02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94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97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9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61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18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58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85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62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C83BABFE142C47A283237381D207A8" ma:contentTypeVersion="11" ma:contentTypeDescription="Create a new document." ma:contentTypeScope="" ma:versionID="29a966f93346bb2e74bbc2407a0e09a4">
  <xsd:schema xmlns:xsd="http://www.w3.org/2001/XMLSchema" xmlns:xs="http://www.w3.org/2001/XMLSchema" xmlns:p="http://schemas.microsoft.com/office/2006/metadata/properties" xmlns:ns3="c361424f-a255-4b6d-8f49-eb6be8c0a325" targetNamespace="http://schemas.microsoft.com/office/2006/metadata/properties" ma:root="true" ma:fieldsID="0481d1028822432e3dc87493b46d7f9e" ns3:_="">
    <xsd:import namespace="c361424f-a255-4b6d-8f49-eb6be8c0a32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1424f-a255-4b6d-8f49-eb6be8c0a32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361424f-a255-4b6d-8f49-eb6be8c0a325" xsi:nil="true"/>
  </documentManagement>
</p:properties>
</file>

<file path=customXml/itemProps1.xml><?xml version="1.0" encoding="utf-8"?>
<ds:datastoreItem xmlns:ds="http://schemas.openxmlformats.org/officeDocument/2006/customXml" ds:itemID="{7B19DD66-3DB5-4653-8D75-7476FA7C3A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61424f-a255-4b6d-8f49-eb6be8c0a3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47B90F-5FC7-410A-9A96-160C316168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9F2E22-06B1-4F20-950C-8C65BB083833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c361424f-a255-4b6d-8f49-eb6be8c0a32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Dipali Kanaujiya</dc:creator>
  <cp:lastModifiedBy>Dipali Kanaujiya</cp:lastModifiedBy>
  <cp:revision>1</cp:revision>
  <dcterms:created xsi:type="dcterms:W3CDTF">2026-03-16T06:01:06Z</dcterms:created>
  <dcterms:modified xsi:type="dcterms:W3CDTF">2026-03-16T06:01:07Z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0x01010029C83BABFE142C47A283237381D207A8</vt:lpwstr>
  </property>
</Properties>
</file>